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45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32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9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0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48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8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85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04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8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7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17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6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68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9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899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56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B300-DB61-4349-B39C-BE5A6F2556BF}" type="datetimeFigureOut">
              <a:rPr lang="th-TH" smtClean="0"/>
              <a:t>11/11/65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44E2C6-39CC-4230-87D6-6127955DB5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12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FBD43D5-4FFF-4984-AADB-858DEB56A6F2}"/>
              </a:ext>
            </a:extLst>
          </p:cNvPr>
          <p:cNvSpPr/>
          <p:nvPr/>
        </p:nvSpPr>
        <p:spPr>
          <a:xfrm>
            <a:off x="3445933" y="76200"/>
            <a:ext cx="5537200" cy="55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ทำเนียบสภาองค์การบริหารส่วนตำบล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41A7C2D8-B5C7-4FB5-A422-D225067906DF}"/>
              </a:ext>
            </a:extLst>
          </p:cNvPr>
          <p:cNvSpPr/>
          <p:nvPr/>
        </p:nvSpPr>
        <p:spPr>
          <a:xfrm>
            <a:off x="5065181" y="2582333"/>
            <a:ext cx="2732617" cy="9059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r>
              <a:rPr lang="th-TH" dirty="0"/>
              <a:t>นายวิโรจน์  โพติยะ</a:t>
            </a:r>
          </a:p>
          <a:p>
            <a:pPr algn="ctr"/>
            <a:r>
              <a:rPr lang="th-TH" dirty="0"/>
              <a:t>ประธานองค์การบริหารส่วนตำบลโพธิไพศาล</a:t>
            </a:r>
          </a:p>
          <a:p>
            <a:pPr algn="ctr"/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098 - 8573169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endParaRPr lang="th-TH" dirty="0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3DA6F96B-2BD7-4382-9328-3FB2B422D71F}"/>
              </a:ext>
            </a:extLst>
          </p:cNvPr>
          <p:cNvSpPr/>
          <p:nvPr/>
        </p:nvSpPr>
        <p:spPr>
          <a:xfrm>
            <a:off x="829733" y="5799666"/>
            <a:ext cx="2616200" cy="8212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นายนิคม  ฮาดทัก</a:t>
            </a:r>
            <a:r>
              <a:rPr lang="th-TH" dirty="0" err="1"/>
              <a:t>ษ์</a:t>
            </a:r>
            <a:r>
              <a:rPr lang="th-TH" dirty="0"/>
              <a:t>วงศ์</a:t>
            </a:r>
          </a:p>
          <a:p>
            <a:pPr algn="ctr"/>
            <a:r>
              <a:rPr lang="th-TH" dirty="0"/>
              <a:t>สมาชิก อบต. ม.2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091- 6897069 </a:t>
            </a:r>
            <a:endParaRPr lang="th-TH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5014D7D-9586-40E0-86CA-B8871B127C2F}"/>
              </a:ext>
            </a:extLst>
          </p:cNvPr>
          <p:cNvSpPr/>
          <p:nvPr/>
        </p:nvSpPr>
        <p:spPr>
          <a:xfrm>
            <a:off x="5008033" y="5799666"/>
            <a:ext cx="2616200" cy="8212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นายนิกร  กุสุวรรณ</a:t>
            </a:r>
          </a:p>
          <a:p>
            <a:pPr algn="ctr"/>
            <a:r>
              <a:rPr lang="th-TH" dirty="0"/>
              <a:t>สมาชิก  อบต. ม.3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061-1165417 </a:t>
            </a:r>
            <a:endParaRPr lang="th-TH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D9B3A6AF-5F3F-4207-886A-4AC334DE0A87}"/>
              </a:ext>
            </a:extLst>
          </p:cNvPr>
          <p:cNvSpPr/>
          <p:nvPr/>
        </p:nvSpPr>
        <p:spPr>
          <a:xfrm>
            <a:off x="884764" y="3183467"/>
            <a:ext cx="2908300" cy="8212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นายสม  ปัญหาชัย</a:t>
            </a:r>
          </a:p>
          <a:p>
            <a:pPr algn="ctr"/>
            <a:r>
              <a:rPr lang="th-TH" dirty="0"/>
              <a:t>รองประธานองค์การบริหารส่วนตำบลโพธิไพศาล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085-6485142</a:t>
            </a:r>
            <a:endParaRPr lang="th-TH" dirty="0"/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BC6BEE74-D7EC-4096-9D2A-A0A8DFCED296}"/>
              </a:ext>
            </a:extLst>
          </p:cNvPr>
          <p:cNvSpPr/>
          <p:nvPr/>
        </p:nvSpPr>
        <p:spPr>
          <a:xfrm>
            <a:off x="8966200" y="3155950"/>
            <a:ext cx="3098799" cy="848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นายธาตรี  อินทรพ</a:t>
            </a:r>
            <a:r>
              <a:rPr lang="th-TH" dirty="0" err="1"/>
              <a:t>ุฒ</a:t>
            </a:r>
            <a:endParaRPr lang="th-TH" dirty="0"/>
          </a:p>
          <a:p>
            <a:pPr algn="ctr"/>
            <a:r>
              <a:rPr lang="th-TH" dirty="0"/>
              <a:t>เลขานุการสภาองค์การบริหารส่วนตำบลโพธิไพศาล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081- 8746422</a:t>
            </a:r>
            <a:endParaRPr lang="th-TH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C4991499-B236-413B-93E4-79EC52B67404}"/>
              </a:ext>
            </a:extLst>
          </p:cNvPr>
          <p:cNvSpPr/>
          <p:nvPr/>
        </p:nvSpPr>
        <p:spPr>
          <a:xfrm>
            <a:off x="9008534" y="5799665"/>
            <a:ext cx="2616200" cy="848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นายพรชัย  วระกัน</a:t>
            </a:r>
          </a:p>
          <a:p>
            <a:pPr algn="ctr"/>
            <a:r>
              <a:rPr lang="th-TH" dirty="0"/>
              <a:t>สมาชิก อบต. ม.4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080- 5761094</a:t>
            </a:r>
            <a:endParaRPr lang="th-TH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7923F77-7367-420E-B2A2-30B5A2FE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34384" r="50842" b="25073"/>
          <a:stretch/>
        </p:blipFill>
        <p:spPr bwMode="auto">
          <a:xfrm rot="5400000">
            <a:off x="5574452" y="983086"/>
            <a:ext cx="1648460" cy="1420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B341F17-F888-48E5-AB7C-C7BB170B0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83" y="1506431"/>
            <a:ext cx="148590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154BD11-498B-4D90-8F82-3EC4E2CFF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49" y="1481031"/>
            <a:ext cx="134366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EFAB2FE-54CE-4919-B066-5034055F1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93" y="4156501"/>
            <a:ext cx="1363345" cy="158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00F4266E-7BFC-4639-8B41-EDE8D7869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95" y="4124749"/>
            <a:ext cx="1362075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DB7DCD0-1F31-40FD-8FAE-1635696B1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670" y="4175339"/>
            <a:ext cx="1381125" cy="15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7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D7486FB4-1DBB-4ED3-9017-0E7D3666A23F}"/>
              </a:ext>
            </a:extLst>
          </p:cNvPr>
          <p:cNvSpPr/>
          <p:nvPr/>
        </p:nvSpPr>
        <p:spPr>
          <a:xfrm>
            <a:off x="5137360" y="2446863"/>
            <a:ext cx="2616200" cy="86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นุม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อินทะวงศ์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  สมาชิก อบต. ม.6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   เบอร์โทร 065- 3192544 	</a:t>
            </a:r>
            <a:endParaRPr lang="th-TH" dirty="0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2F98E1ED-5ABC-404C-BC44-ACC1B30C099C}"/>
              </a:ext>
            </a:extLst>
          </p:cNvPr>
          <p:cNvSpPr/>
          <p:nvPr/>
        </p:nvSpPr>
        <p:spPr>
          <a:xfrm>
            <a:off x="9129183" y="5575297"/>
            <a:ext cx="2616200" cy="8339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ร.ต. ประสาน  ชินวงศ์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สมาชิก อบต. ม.10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062- 5830882</a:t>
            </a:r>
          </a:p>
          <a:p>
            <a:pPr algn="ctr"/>
            <a:endParaRPr lang="th-TH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0C8B627A-665D-480F-8977-779C49CCD223}"/>
              </a:ext>
            </a:extLst>
          </p:cNvPr>
          <p:cNvSpPr/>
          <p:nvPr/>
        </p:nvSpPr>
        <p:spPr>
          <a:xfrm>
            <a:off x="5192183" y="5587998"/>
            <a:ext cx="2616200" cy="8636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นางทัศ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นี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ตันขุนยศ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สมาชิก อบต. ม.9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      เบอร์โทร 062- 5679848		</a:t>
            </a:r>
            <a:endParaRPr lang="th-TH" dirty="0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CF3F4A-2576-493D-9B93-E0750246FE4E}"/>
              </a:ext>
            </a:extLst>
          </p:cNvPr>
          <p:cNvSpPr/>
          <p:nvPr/>
        </p:nvSpPr>
        <p:spPr>
          <a:xfrm>
            <a:off x="1136650" y="5545664"/>
            <a:ext cx="2616200" cy="86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นายถวิล  วระแก้วเมือง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ม.8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095- 6588270 </a:t>
            </a:r>
            <a:endParaRPr lang="th-TH" dirty="0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1C44A2D2-5353-4FAA-9A97-61AB5B448B64}"/>
              </a:ext>
            </a:extLst>
          </p:cNvPr>
          <p:cNvSpPr/>
          <p:nvPr/>
        </p:nvSpPr>
        <p:spPr>
          <a:xfrm>
            <a:off x="1217083" y="2438398"/>
            <a:ext cx="2616200" cy="8636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ปฏิ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พาน  ทูลชัย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ม.5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098-3876036 </a:t>
            </a:r>
            <a:endParaRPr lang="th-TH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D7C3A1B6-D3C2-402B-9E6E-D34F6F6222CB}"/>
              </a:ext>
            </a:extLst>
          </p:cNvPr>
          <p:cNvSpPr/>
          <p:nvPr/>
        </p:nvSpPr>
        <p:spPr>
          <a:xfrm>
            <a:off x="9129183" y="2527090"/>
            <a:ext cx="2616200" cy="8339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นายวิเชียร  ฮาดนารี</a:t>
            </a:r>
          </a:p>
          <a:p>
            <a:pPr algn="ctr"/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สมาชิก อบต. ม.7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098- 1347068</a:t>
            </a:r>
            <a:endParaRPr lang="th-TH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ABD46A2-2ADD-4748-8CF1-D4C5E7E72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81" y="770469"/>
            <a:ext cx="140970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C86FF62-371D-405A-A0AE-A4ED58113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10" y="793110"/>
            <a:ext cx="1363345" cy="1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8707FBC-B38D-46AF-A1E3-1F202780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6" y="872065"/>
            <a:ext cx="141351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83A1963-F983-47B8-B077-28A674A00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81" y="3877735"/>
            <a:ext cx="1343025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58D4608-B029-427C-B1DA-23F4C6BF4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10" y="3921545"/>
            <a:ext cx="131191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3260522-A85D-4FF7-B11A-92DCAC5A8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81" y="3913925"/>
            <a:ext cx="1363345" cy="160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7BDE742E-19B2-40AC-BEE7-F0EA9B6A6D93}"/>
              </a:ext>
            </a:extLst>
          </p:cNvPr>
          <p:cNvSpPr/>
          <p:nvPr/>
        </p:nvSpPr>
        <p:spPr>
          <a:xfrm>
            <a:off x="4174068" y="76199"/>
            <a:ext cx="4529667" cy="5107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ทำเนียบสภาองค์การบริหารส่วนตำบล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364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6C81E717-2753-4A4C-9596-C0E4333FA95C}"/>
              </a:ext>
            </a:extLst>
          </p:cNvPr>
          <p:cNvSpPr/>
          <p:nvPr/>
        </p:nvSpPr>
        <p:spPr>
          <a:xfrm>
            <a:off x="759883" y="2726266"/>
            <a:ext cx="2616200" cy="9059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นางปรานี  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ขะ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มะรัตน์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ม.11</a:t>
            </a: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093- 5178878 </a:t>
            </a:r>
            <a:endParaRPr lang="th-TH" dirty="0"/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D5B97B8E-D95B-4F53-BA46-C21B0DE2C2BF}"/>
              </a:ext>
            </a:extLst>
          </p:cNvPr>
          <p:cNvSpPr/>
          <p:nvPr/>
        </p:nvSpPr>
        <p:spPr>
          <a:xfrm>
            <a:off x="9091083" y="2730499"/>
            <a:ext cx="2616200" cy="9186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นายยง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ค์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ชัย  วระโงน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ม.13</a:t>
            </a: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093- 7158057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93556A1-5920-4F7F-8682-BE986D855EE1}"/>
              </a:ext>
            </a:extLst>
          </p:cNvPr>
          <p:cNvSpPr/>
          <p:nvPr/>
        </p:nvSpPr>
        <p:spPr>
          <a:xfrm>
            <a:off x="4849283" y="2726265"/>
            <a:ext cx="2616200" cy="9059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นายวราวุฒิ  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ฮุง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สาย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ม.12	</a:t>
            </a: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065- 1177498 </a:t>
            </a:r>
            <a:endParaRPr lang="th-TH" dirty="0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5D6F1C4B-2D0E-4D7A-A14F-926F57039D05}"/>
              </a:ext>
            </a:extLst>
          </p:cNvPr>
          <p:cNvSpPr/>
          <p:nvPr/>
        </p:nvSpPr>
        <p:spPr>
          <a:xfrm>
            <a:off x="9091083" y="5748864"/>
            <a:ext cx="2616200" cy="9059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นายเหรียญทอง  สมรฤทธิ์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ม.16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087- 7774364</a:t>
            </a:r>
            <a:endParaRPr lang="th-TH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29472BE4-9C67-48F2-9E2A-933FD3D7683E}"/>
              </a:ext>
            </a:extLst>
          </p:cNvPr>
          <p:cNvSpPr/>
          <p:nvPr/>
        </p:nvSpPr>
        <p:spPr>
          <a:xfrm>
            <a:off x="4925483" y="5748866"/>
            <a:ext cx="2616200" cy="905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นางโสภา  ดี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ขะ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มา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ตย์</a:t>
            </a:r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สมาชิก อบต. ม.15</a:t>
            </a: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 098- 1812176 </a:t>
            </a:r>
            <a:endParaRPr lang="th-TH" dirty="0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90CFFBD-6C2D-49C9-8B9F-35604004AE3F}"/>
              </a:ext>
            </a:extLst>
          </p:cNvPr>
          <p:cNvSpPr/>
          <p:nvPr/>
        </p:nvSpPr>
        <p:spPr>
          <a:xfrm>
            <a:off x="759883" y="5748865"/>
            <a:ext cx="2616200" cy="905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นาย</a:t>
            </a:r>
            <a:r>
              <a:rPr lang="th-TH" sz="1800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พิเษก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สิน  ท้าวมา</a:t>
            </a: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สมาชิก อบต. ม.14</a:t>
            </a: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เบอร์โทร 091- 7046231 </a:t>
            </a:r>
            <a:endParaRPr lang="en-US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	</a:t>
            </a:r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1499DB8-FB95-49CB-8BBC-A837DA9E6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98" y="1072513"/>
            <a:ext cx="130937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95B1487-5C17-4CBC-A205-EB8F0E768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28" y="1072512"/>
            <a:ext cx="136271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11A7A45-E2B1-4ACB-B04B-16A877150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27" y="1009544"/>
            <a:ext cx="1363345" cy="167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9939913-D784-451E-AF7D-ADC9F5D0D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43" y="4081673"/>
            <a:ext cx="1355725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F4EE6F3-05D8-4906-8956-A8814FBF0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10" y="4081673"/>
            <a:ext cx="1363345" cy="159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4866CAE4-0E71-4A5F-97F2-D0E03121A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61" y="4081673"/>
            <a:ext cx="1390650" cy="16071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8713638B-3D59-4906-88C4-CEB65E01CB3A}"/>
              </a:ext>
            </a:extLst>
          </p:cNvPr>
          <p:cNvSpPr/>
          <p:nvPr/>
        </p:nvSpPr>
        <p:spPr>
          <a:xfrm>
            <a:off x="3790948" y="140439"/>
            <a:ext cx="4885267" cy="55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ทำเนียบสภาองค์การบริหารส่วนตำบล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6812938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268</Words>
  <Application>Microsoft Office PowerPoint</Application>
  <PresentationFormat>แบบจอกว้าง</PresentationFormat>
  <Paragraphs>63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TH SarabunPSK</vt:lpstr>
      <vt:lpstr>Wingdings 3</vt:lpstr>
      <vt:lpstr>ช่อ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Lenovo</cp:lastModifiedBy>
  <cp:revision>3</cp:revision>
  <dcterms:created xsi:type="dcterms:W3CDTF">2022-11-11T07:32:59Z</dcterms:created>
  <dcterms:modified xsi:type="dcterms:W3CDTF">2022-11-11T09:06:47Z</dcterms:modified>
</cp:coreProperties>
</file>